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59" r:id="rId5"/>
    <p:sldId id="272" r:id="rId6"/>
    <p:sldId id="271" r:id="rId7"/>
    <p:sldId id="273" r:id="rId8"/>
    <p:sldId id="274" r:id="rId9"/>
    <p:sldId id="275" r:id="rId10"/>
    <p:sldId id="262" r:id="rId11"/>
    <p:sldId id="265" r:id="rId12"/>
    <p:sldId id="276" r:id="rId13"/>
    <p:sldId id="277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собственные средства поселения</c:v>
                </c:pt>
                <c:pt idx="1">
                  <c:v>средства районного бюджета</c:v>
                </c:pt>
                <c:pt idx="2">
                  <c:v>средства республиканского бюджета</c:v>
                </c:pt>
                <c:pt idx="3">
                  <c:v>иные привлеченные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150000</c:v>
                </c:pt>
                <c:pt idx="1">
                  <c:v>120000</c:v>
                </c:pt>
                <c:pt idx="2">
                  <c:v>1350000</c:v>
                </c:pt>
                <c:pt idx="3">
                  <c:v>10000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60064040559553"/>
          <c:y val="0.66271238773486829"/>
          <c:w val="0.84330586188448509"/>
          <c:h val="0.30545889985935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F5397-90B1-4A5E-9F90-8D098FD5E8CB}" type="doc">
      <dgm:prSet loTypeId="urn:microsoft.com/office/officeart/2005/8/layout/process4" loCatId="list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26EE6E8-0973-4D35-838F-4431AA330E36}">
      <dgm:prSet phldrT="[Текст]" custT="1"/>
      <dgm:spPr/>
      <dgm:t>
        <a:bodyPr/>
        <a:lstStyle/>
        <a:p>
          <a:r>
            <a:rPr lang="ru-RU" sz="2000" b="1" dirty="0" smtClean="0"/>
            <a:t>Подача заявки на изготовление памятника- апрель 2023г.</a:t>
          </a:r>
          <a:endParaRPr lang="ru-RU" sz="2000" b="1" dirty="0"/>
        </a:p>
      </dgm:t>
    </dgm:pt>
    <dgm:pt modelId="{09283A80-FB69-461F-AF57-E32E6E208CA8}" type="parTrans" cxnId="{B7417D23-66C1-4A36-8B88-53871C697588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DBA52E4A-E24F-4D8A-83B9-EE5C95A12F16}" type="sibTrans" cxnId="{B7417D23-66C1-4A36-8B88-53871C697588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AC358302-92CB-4074-A36A-C3A5EAA357BC}">
      <dgm:prSet phldrT="[Текст]" custT="1"/>
      <dgm:spPr/>
      <dgm:t>
        <a:bodyPr/>
        <a:lstStyle/>
        <a:p>
          <a:r>
            <a:rPr lang="ru-RU" sz="2000" b="1" smtClean="0"/>
            <a:t>Подготовка территории-май 2023г.</a:t>
          </a:r>
          <a:endParaRPr lang="ru-RU" sz="2000" b="1" dirty="0"/>
        </a:p>
      </dgm:t>
    </dgm:pt>
    <dgm:pt modelId="{737120E5-31F4-4D9A-A0FB-1D6178038D1E}" type="parTrans" cxnId="{DC5C6EF6-FBBC-4E6F-8D6C-2F2B7AEBBE81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3E39DB1A-2C36-4C9B-BB9E-FBD01B59DC6C}" type="sibTrans" cxnId="{DC5C6EF6-FBBC-4E6F-8D6C-2F2B7AEBBE81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B3F51F2F-59ED-44E5-AFBF-2931D5235741}">
      <dgm:prSet phldrT="[Текст]"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r>
            <a:rPr lang="ru-RU" sz="2000" b="1" dirty="0" smtClean="0"/>
            <a:t>Установка опалубки и заливка фундамента под стелу- июнь 2023г.</a:t>
          </a:r>
          <a:endParaRPr lang="ru-RU" sz="2000" b="1" dirty="0"/>
        </a:p>
      </dgm:t>
    </dgm:pt>
    <dgm:pt modelId="{33E3FBD7-2417-4A4F-BC99-AB239F39E449}" type="parTrans" cxnId="{071043B9-892B-4EED-8564-1A81C9F9A398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43C69531-FDF3-4AFA-9CD8-24DF599C61EF}" type="sibTrans" cxnId="{071043B9-892B-4EED-8564-1A81C9F9A398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53E797B9-576B-4AEF-91BE-DF312DD8891F}">
      <dgm:prSet custT="1"/>
      <dgm:spPr/>
      <dgm:t>
        <a:bodyPr/>
        <a:lstStyle/>
        <a:p>
          <a:r>
            <a:rPr lang="ru-RU" sz="2000" b="1" dirty="0" smtClean="0"/>
            <a:t>Установка стелы, нанесение надписи- июль 2023г.</a:t>
          </a:r>
          <a:endParaRPr lang="ru-RU" sz="2000" b="1" dirty="0"/>
        </a:p>
      </dgm:t>
    </dgm:pt>
    <dgm:pt modelId="{F3361D3E-8739-4550-9D5B-DDCF97F629FE}" type="parTrans" cxnId="{AF81191A-F599-438B-9416-79DD39944BE3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DC72877D-8F7E-46F9-91CB-E2768853FD0E}" type="sibTrans" cxnId="{AF81191A-F599-438B-9416-79DD39944BE3}">
      <dgm:prSet/>
      <dgm:spPr/>
      <dgm:t>
        <a:bodyPr/>
        <a:lstStyle/>
        <a:p>
          <a:endParaRPr lang="ru-RU" sz="2000" b="1">
            <a:solidFill>
              <a:schemeClr val="bg1"/>
            </a:solidFill>
          </a:endParaRPr>
        </a:p>
      </dgm:t>
    </dgm:pt>
    <dgm:pt modelId="{3462EAC5-4B78-40B7-B336-6D54F8567009}">
      <dgm:prSet custT="1"/>
      <dgm:spPr/>
      <dgm:t>
        <a:bodyPr/>
        <a:lstStyle/>
        <a:p>
          <a:r>
            <a:rPr lang="ru-RU" sz="2000" b="1" dirty="0" smtClean="0"/>
            <a:t>Отсыпка щебня и отсева под брусчатку, прокладка кабеля для освещения- июль 2023г.</a:t>
          </a:r>
          <a:endParaRPr lang="ru-RU" sz="2000" b="1" dirty="0"/>
        </a:p>
      </dgm:t>
    </dgm:pt>
    <dgm:pt modelId="{D7370D6F-7F1B-48A4-AAD0-14FF42195FA1}" type="parTrans" cxnId="{6319742E-6084-4850-B441-F450969BC5DF}">
      <dgm:prSet/>
      <dgm:spPr/>
      <dgm:t>
        <a:bodyPr/>
        <a:lstStyle/>
        <a:p>
          <a:endParaRPr lang="ru-RU" sz="2000" b="1"/>
        </a:p>
      </dgm:t>
    </dgm:pt>
    <dgm:pt modelId="{8D9990B2-E594-4D0E-B991-63C24DDB934E}" type="sibTrans" cxnId="{6319742E-6084-4850-B441-F450969BC5DF}">
      <dgm:prSet/>
      <dgm:spPr/>
      <dgm:t>
        <a:bodyPr/>
        <a:lstStyle/>
        <a:p>
          <a:endParaRPr lang="ru-RU" sz="2000" b="1"/>
        </a:p>
      </dgm:t>
    </dgm:pt>
    <dgm:pt modelId="{4D4F9008-ED8D-4202-8E8C-076567A14004}">
      <dgm:prSet custT="1"/>
      <dgm:spPr/>
      <dgm:t>
        <a:bodyPr/>
        <a:lstStyle/>
        <a:p>
          <a:r>
            <a:rPr lang="ru-RU" sz="2000" b="1" dirty="0" smtClean="0"/>
            <a:t>Укладка брусчатки вокруг памятника- июль 2023г.</a:t>
          </a:r>
          <a:endParaRPr lang="ru-RU" sz="2000" b="1" dirty="0"/>
        </a:p>
      </dgm:t>
    </dgm:pt>
    <dgm:pt modelId="{27C334AB-7B2F-47D7-BA20-3C7716A465B9}" type="parTrans" cxnId="{C868B8D0-3679-4421-962B-075C35052305}">
      <dgm:prSet/>
      <dgm:spPr/>
      <dgm:t>
        <a:bodyPr/>
        <a:lstStyle/>
        <a:p>
          <a:endParaRPr lang="ru-RU" sz="2000" b="1"/>
        </a:p>
      </dgm:t>
    </dgm:pt>
    <dgm:pt modelId="{82045D51-7BD0-4FA5-9F5A-8CC4EDA53687}" type="sibTrans" cxnId="{C868B8D0-3679-4421-962B-075C35052305}">
      <dgm:prSet/>
      <dgm:spPr/>
      <dgm:t>
        <a:bodyPr/>
        <a:lstStyle/>
        <a:p>
          <a:endParaRPr lang="ru-RU" sz="2000" b="1"/>
        </a:p>
      </dgm:t>
    </dgm:pt>
    <dgm:pt modelId="{4501937B-7DDB-4AD9-B1AD-E4086BF7EE03}">
      <dgm:prSet custT="1"/>
      <dgm:spPr/>
      <dgm:t>
        <a:bodyPr/>
        <a:lstStyle/>
        <a:p>
          <a:r>
            <a:rPr lang="ru-RU" sz="2000" b="1" dirty="0" smtClean="0"/>
            <a:t>Приобретение и установка фонарей и скамеек, установка ограждения, разбивка клумб с цветами- август-сентябрь 2023г.</a:t>
          </a:r>
          <a:endParaRPr lang="ru-RU" sz="2000" b="1" dirty="0"/>
        </a:p>
      </dgm:t>
    </dgm:pt>
    <dgm:pt modelId="{864C27DD-8DF0-454A-8017-E00AC0F9877B}" type="parTrans" cxnId="{E07CF839-EB40-46E8-81DA-0DE268DB2D07}">
      <dgm:prSet/>
      <dgm:spPr/>
      <dgm:t>
        <a:bodyPr/>
        <a:lstStyle/>
        <a:p>
          <a:endParaRPr lang="ru-RU" sz="2000" b="1"/>
        </a:p>
      </dgm:t>
    </dgm:pt>
    <dgm:pt modelId="{03D7B424-FF72-4EDE-A543-EA456540415B}" type="sibTrans" cxnId="{E07CF839-EB40-46E8-81DA-0DE268DB2D07}">
      <dgm:prSet/>
      <dgm:spPr/>
      <dgm:t>
        <a:bodyPr/>
        <a:lstStyle/>
        <a:p>
          <a:endParaRPr lang="ru-RU" sz="2000" b="1"/>
        </a:p>
      </dgm:t>
    </dgm:pt>
    <dgm:pt modelId="{0BFD67AB-843A-4B8C-BBC3-C99F53713991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Торжественное открытие памятника- октябрь 2023г.</a:t>
          </a:r>
          <a:endParaRPr lang="ru-RU" sz="2000" b="1" dirty="0">
            <a:solidFill>
              <a:schemeClr val="bg1"/>
            </a:solidFill>
          </a:endParaRPr>
        </a:p>
      </dgm:t>
    </dgm:pt>
    <dgm:pt modelId="{C11B2F19-E1B0-4ACE-8844-C2B73B33EC84}" type="parTrans" cxnId="{94D8BDB8-7B29-41C8-870F-5F36392B7C51}">
      <dgm:prSet/>
      <dgm:spPr/>
      <dgm:t>
        <a:bodyPr/>
        <a:lstStyle/>
        <a:p>
          <a:endParaRPr lang="ru-RU" sz="2000" b="1"/>
        </a:p>
      </dgm:t>
    </dgm:pt>
    <dgm:pt modelId="{DF180302-DC75-4067-A510-19E0D2C4CBDE}" type="sibTrans" cxnId="{94D8BDB8-7B29-41C8-870F-5F36392B7C51}">
      <dgm:prSet/>
      <dgm:spPr/>
      <dgm:t>
        <a:bodyPr/>
        <a:lstStyle/>
        <a:p>
          <a:endParaRPr lang="ru-RU" sz="2000" b="1"/>
        </a:p>
      </dgm:t>
    </dgm:pt>
    <dgm:pt modelId="{0315EBBE-84CC-4DFF-82E1-5CE265EC6DF8}" type="pres">
      <dgm:prSet presAssocID="{846F5397-90B1-4A5E-9F90-8D098FD5E8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EF56A2-5147-4D32-A75D-7AAC33D12B06}" type="pres">
      <dgm:prSet presAssocID="{0BFD67AB-843A-4B8C-BBC3-C99F53713991}" presName="boxAndChildren" presStyleCnt="0"/>
      <dgm:spPr/>
    </dgm:pt>
    <dgm:pt modelId="{026553A4-BAEE-4D91-8F5F-D881B52DC9B5}" type="pres">
      <dgm:prSet presAssocID="{0BFD67AB-843A-4B8C-BBC3-C99F53713991}" presName="parentTextBox" presStyleLbl="node1" presStyleIdx="0" presStyleCnt="8" custLinFactNeighborX="-87" custLinFactNeighborY="426"/>
      <dgm:spPr/>
      <dgm:t>
        <a:bodyPr/>
        <a:lstStyle/>
        <a:p>
          <a:endParaRPr lang="ru-RU"/>
        </a:p>
      </dgm:t>
    </dgm:pt>
    <dgm:pt modelId="{C60B5553-8BA0-4A11-8029-6F2E86CA56AB}" type="pres">
      <dgm:prSet presAssocID="{03D7B424-FF72-4EDE-A543-EA456540415B}" presName="sp" presStyleCnt="0"/>
      <dgm:spPr/>
    </dgm:pt>
    <dgm:pt modelId="{ED1BAFCE-D596-4261-8DA6-982AF6CAE6CA}" type="pres">
      <dgm:prSet presAssocID="{4501937B-7DDB-4AD9-B1AD-E4086BF7EE03}" presName="arrowAndChildren" presStyleCnt="0"/>
      <dgm:spPr/>
    </dgm:pt>
    <dgm:pt modelId="{46E11AE0-E89E-4ED7-A8EE-29923FE2F453}" type="pres">
      <dgm:prSet presAssocID="{4501937B-7DDB-4AD9-B1AD-E4086BF7EE03}" presName="parentTextArrow" presStyleLbl="node1" presStyleIdx="1" presStyleCnt="8" custLinFactNeighborY="-5652"/>
      <dgm:spPr/>
      <dgm:t>
        <a:bodyPr/>
        <a:lstStyle/>
        <a:p>
          <a:endParaRPr lang="ru-RU"/>
        </a:p>
      </dgm:t>
    </dgm:pt>
    <dgm:pt modelId="{6A1FB72C-4BFD-4B43-90F1-9FCB662F2950}" type="pres">
      <dgm:prSet presAssocID="{82045D51-7BD0-4FA5-9F5A-8CC4EDA53687}" presName="sp" presStyleCnt="0"/>
      <dgm:spPr/>
    </dgm:pt>
    <dgm:pt modelId="{3CEBC2DB-00CF-4130-9786-3ABEF390BC86}" type="pres">
      <dgm:prSet presAssocID="{4D4F9008-ED8D-4202-8E8C-076567A14004}" presName="arrowAndChildren" presStyleCnt="0"/>
      <dgm:spPr/>
    </dgm:pt>
    <dgm:pt modelId="{D7DF2C58-3ED7-453F-B3E1-5550A6091FF9}" type="pres">
      <dgm:prSet presAssocID="{4D4F9008-ED8D-4202-8E8C-076567A14004}" presName="parentTextArrow" presStyleLbl="node1" presStyleIdx="2" presStyleCnt="8"/>
      <dgm:spPr/>
      <dgm:t>
        <a:bodyPr/>
        <a:lstStyle/>
        <a:p>
          <a:endParaRPr lang="ru-RU"/>
        </a:p>
      </dgm:t>
    </dgm:pt>
    <dgm:pt modelId="{EA9964B7-D3DC-4472-AA29-5131571AD9FD}" type="pres">
      <dgm:prSet presAssocID="{8D9990B2-E594-4D0E-B991-63C24DDB934E}" presName="sp" presStyleCnt="0"/>
      <dgm:spPr/>
    </dgm:pt>
    <dgm:pt modelId="{C842EAFB-5865-4855-9C2D-258322C73183}" type="pres">
      <dgm:prSet presAssocID="{3462EAC5-4B78-40B7-B336-6D54F8567009}" presName="arrowAndChildren" presStyleCnt="0"/>
      <dgm:spPr/>
    </dgm:pt>
    <dgm:pt modelId="{FF28BE74-1509-4F0A-9994-366CDAEEE105}" type="pres">
      <dgm:prSet presAssocID="{3462EAC5-4B78-40B7-B336-6D54F8567009}" presName="parentTextArrow" presStyleLbl="node1" presStyleIdx="3" presStyleCnt="8"/>
      <dgm:spPr/>
      <dgm:t>
        <a:bodyPr/>
        <a:lstStyle/>
        <a:p>
          <a:endParaRPr lang="ru-RU"/>
        </a:p>
      </dgm:t>
    </dgm:pt>
    <dgm:pt modelId="{D973C4F7-DC79-41BB-A9E5-590256A71EB6}" type="pres">
      <dgm:prSet presAssocID="{DC72877D-8F7E-46F9-91CB-E2768853FD0E}" presName="sp" presStyleCnt="0"/>
      <dgm:spPr/>
    </dgm:pt>
    <dgm:pt modelId="{95266A22-A9B6-4BC7-94CE-DACC04A4094E}" type="pres">
      <dgm:prSet presAssocID="{53E797B9-576B-4AEF-91BE-DF312DD8891F}" presName="arrowAndChildren" presStyleCnt="0"/>
      <dgm:spPr/>
    </dgm:pt>
    <dgm:pt modelId="{8EBC61BA-F654-4C12-A4AA-0FD943E60F45}" type="pres">
      <dgm:prSet presAssocID="{53E797B9-576B-4AEF-91BE-DF312DD8891F}" presName="parentTextArrow" presStyleLbl="node1" presStyleIdx="4" presStyleCnt="8"/>
      <dgm:spPr/>
      <dgm:t>
        <a:bodyPr/>
        <a:lstStyle/>
        <a:p>
          <a:endParaRPr lang="ru-RU"/>
        </a:p>
      </dgm:t>
    </dgm:pt>
    <dgm:pt modelId="{329597DC-0F86-4132-ABE4-0DD368C924D8}" type="pres">
      <dgm:prSet presAssocID="{43C69531-FDF3-4AFA-9CD8-24DF599C61EF}" presName="sp" presStyleCnt="0"/>
      <dgm:spPr/>
    </dgm:pt>
    <dgm:pt modelId="{E63D0B34-5F8C-4835-846C-BE8A9010A8D1}" type="pres">
      <dgm:prSet presAssocID="{B3F51F2F-59ED-44E5-AFBF-2931D5235741}" presName="arrowAndChildren" presStyleCnt="0"/>
      <dgm:spPr/>
    </dgm:pt>
    <dgm:pt modelId="{964D2572-AB12-47F5-AA24-DA7F9C47B55D}" type="pres">
      <dgm:prSet presAssocID="{B3F51F2F-59ED-44E5-AFBF-2931D5235741}" presName="parentTextArrow" presStyleLbl="node1" presStyleIdx="5" presStyleCnt="8"/>
      <dgm:spPr/>
      <dgm:t>
        <a:bodyPr/>
        <a:lstStyle/>
        <a:p>
          <a:endParaRPr lang="ru-RU"/>
        </a:p>
      </dgm:t>
    </dgm:pt>
    <dgm:pt modelId="{1963A785-B8E7-48BE-B031-7E569AE89B31}" type="pres">
      <dgm:prSet presAssocID="{3E39DB1A-2C36-4C9B-BB9E-FBD01B59DC6C}" presName="sp" presStyleCnt="0"/>
      <dgm:spPr/>
    </dgm:pt>
    <dgm:pt modelId="{8B465D25-3512-4333-88BA-C28EEED2C4AB}" type="pres">
      <dgm:prSet presAssocID="{AC358302-92CB-4074-A36A-C3A5EAA357BC}" presName="arrowAndChildren" presStyleCnt="0"/>
      <dgm:spPr/>
    </dgm:pt>
    <dgm:pt modelId="{2B8E058D-4E60-4C40-882F-21072846C539}" type="pres">
      <dgm:prSet presAssocID="{AC358302-92CB-4074-A36A-C3A5EAA357BC}" presName="parentTextArrow" presStyleLbl="node1" presStyleIdx="6" presStyleCnt="8"/>
      <dgm:spPr/>
      <dgm:t>
        <a:bodyPr/>
        <a:lstStyle/>
        <a:p>
          <a:endParaRPr lang="ru-RU"/>
        </a:p>
      </dgm:t>
    </dgm:pt>
    <dgm:pt modelId="{0F8BF61A-BC28-4BF2-89DF-864AA79DD7E5}" type="pres">
      <dgm:prSet presAssocID="{DBA52E4A-E24F-4D8A-83B9-EE5C95A12F16}" presName="sp" presStyleCnt="0"/>
      <dgm:spPr/>
    </dgm:pt>
    <dgm:pt modelId="{EAF8FE6E-C6FF-4C6A-93C4-96052611D99F}" type="pres">
      <dgm:prSet presAssocID="{326EE6E8-0973-4D35-838F-4431AA330E36}" presName="arrowAndChildren" presStyleCnt="0"/>
      <dgm:spPr/>
    </dgm:pt>
    <dgm:pt modelId="{891654A8-22AE-4B12-A20A-7FB34DD32A42}" type="pres">
      <dgm:prSet presAssocID="{326EE6E8-0973-4D35-838F-4431AA330E36}" presName="parentTextArrow" presStyleLbl="node1" presStyleIdx="7" presStyleCnt="8" custLinFactNeighborX="-967" custLinFactNeighborY="-69849"/>
      <dgm:spPr/>
      <dgm:t>
        <a:bodyPr/>
        <a:lstStyle/>
        <a:p>
          <a:endParaRPr lang="ru-RU"/>
        </a:p>
      </dgm:t>
    </dgm:pt>
  </dgm:ptLst>
  <dgm:cxnLst>
    <dgm:cxn modelId="{B7417D23-66C1-4A36-8B88-53871C697588}" srcId="{846F5397-90B1-4A5E-9F90-8D098FD5E8CB}" destId="{326EE6E8-0973-4D35-838F-4431AA330E36}" srcOrd="0" destOrd="0" parTransId="{09283A80-FB69-461F-AF57-E32E6E208CA8}" sibTransId="{DBA52E4A-E24F-4D8A-83B9-EE5C95A12F16}"/>
    <dgm:cxn modelId="{94D8BDB8-7B29-41C8-870F-5F36392B7C51}" srcId="{846F5397-90B1-4A5E-9F90-8D098FD5E8CB}" destId="{0BFD67AB-843A-4B8C-BBC3-C99F53713991}" srcOrd="7" destOrd="0" parTransId="{C11B2F19-E1B0-4ACE-8844-C2B73B33EC84}" sibTransId="{DF180302-DC75-4067-A510-19E0D2C4CBDE}"/>
    <dgm:cxn modelId="{0CE1064D-CC21-4FB0-B5BA-F1391BB24175}" type="presOf" srcId="{B3F51F2F-59ED-44E5-AFBF-2931D5235741}" destId="{964D2572-AB12-47F5-AA24-DA7F9C47B55D}" srcOrd="0" destOrd="0" presId="urn:microsoft.com/office/officeart/2005/8/layout/process4"/>
    <dgm:cxn modelId="{DC5C6EF6-FBBC-4E6F-8D6C-2F2B7AEBBE81}" srcId="{846F5397-90B1-4A5E-9F90-8D098FD5E8CB}" destId="{AC358302-92CB-4074-A36A-C3A5EAA357BC}" srcOrd="1" destOrd="0" parTransId="{737120E5-31F4-4D9A-A0FB-1D6178038D1E}" sibTransId="{3E39DB1A-2C36-4C9B-BB9E-FBD01B59DC6C}"/>
    <dgm:cxn modelId="{9E187FBF-8892-4745-9E73-D30E9D2DAA4D}" type="presOf" srcId="{3462EAC5-4B78-40B7-B336-6D54F8567009}" destId="{FF28BE74-1509-4F0A-9994-366CDAEEE105}" srcOrd="0" destOrd="0" presId="urn:microsoft.com/office/officeart/2005/8/layout/process4"/>
    <dgm:cxn modelId="{071043B9-892B-4EED-8564-1A81C9F9A398}" srcId="{846F5397-90B1-4A5E-9F90-8D098FD5E8CB}" destId="{B3F51F2F-59ED-44E5-AFBF-2931D5235741}" srcOrd="2" destOrd="0" parTransId="{33E3FBD7-2417-4A4F-BC99-AB239F39E449}" sibTransId="{43C69531-FDF3-4AFA-9CD8-24DF599C61EF}"/>
    <dgm:cxn modelId="{0F1F5CC5-103B-42F6-B3EE-0FA70AD98821}" type="presOf" srcId="{0BFD67AB-843A-4B8C-BBC3-C99F53713991}" destId="{026553A4-BAEE-4D91-8F5F-D881B52DC9B5}" srcOrd="0" destOrd="0" presId="urn:microsoft.com/office/officeart/2005/8/layout/process4"/>
    <dgm:cxn modelId="{6319742E-6084-4850-B441-F450969BC5DF}" srcId="{846F5397-90B1-4A5E-9F90-8D098FD5E8CB}" destId="{3462EAC5-4B78-40B7-B336-6D54F8567009}" srcOrd="4" destOrd="0" parTransId="{D7370D6F-7F1B-48A4-AAD0-14FF42195FA1}" sibTransId="{8D9990B2-E594-4D0E-B991-63C24DDB934E}"/>
    <dgm:cxn modelId="{E07CF839-EB40-46E8-81DA-0DE268DB2D07}" srcId="{846F5397-90B1-4A5E-9F90-8D098FD5E8CB}" destId="{4501937B-7DDB-4AD9-B1AD-E4086BF7EE03}" srcOrd="6" destOrd="0" parTransId="{864C27DD-8DF0-454A-8017-E00AC0F9877B}" sibTransId="{03D7B424-FF72-4EDE-A543-EA456540415B}"/>
    <dgm:cxn modelId="{B801A5C0-5BE0-4160-99BA-4E80F959D1F6}" type="presOf" srcId="{4501937B-7DDB-4AD9-B1AD-E4086BF7EE03}" destId="{46E11AE0-E89E-4ED7-A8EE-29923FE2F453}" srcOrd="0" destOrd="0" presId="urn:microsoft.com/office/officeart/2005/8/layout/process4"/>
    <dgm:cxn modelId="{E9D22B41-46BD-4DE2-BCB2-A5849546D3FD}" type="presOf" srcId="{53E797B9-576B-4AEF-91BE-DF312DD8891F}" destId="{8EBC61BA-F654-4C12-A4AA-0FD943E60F45}" srcOrd="0" destOrd="0" presId="urn:microsoft.com/office/officeart/2005/8/layout/process4"/>
    <dgm:cxn modelId="{DBBD5B5B-A343-4B6C-B910-F54379DD0A05}" type="presOf" srcId="{AC358302-92CB-4074-A36A-C3A5EAA357BC}" destId="{2B8E058D-4E60-4C40-882F-21072846C539}" srcOrd="0" destOrd="0" presId="urn:microsoft.com/office/officeart/2005/8/layout/process4"/>
    <dgm:cxn modelId="{4F9FA5B9-CC86-4A2D-A770-EBBD8A1A27AB}" type="presOf" srcId="{326EE6E8-0973-4D35-838F-4431AA330E36}" destId="{891654A8-22AE-4B12-A20A-7FB34DD32A42}" srcOrd="0" destOrd="0" presId="urn:microsoft.com/office/officeart/2005/8/layout/process4"/>
    <dgm:cxn modelId="{C868B8D0-3679-4421-962B-075C35052305}" srcId="{846F5397-90B1-4A5E-9F90-8D098FD5E8CB}" destId="{4D4F9008-ED8D-4202-8E8C-076567A14004}" srcOrd="5" destOrd="0" parTransId="{27C334AB-7B2F-47D7-BA20-3C7716A465B9}" sibTransId="{82045D51-7BD0-4FA5-9F5A-8CC4EDA53687}"/>
    <dgm:cxn modelId="{EB0C5465-1CC7-45E8-A27C-71ED9B64F0B9}" type="presOf" srcId="{4D4F9008-ED8D-4202-8E8C-076567A14004}" destId="{D7DF2C58-3ED7-453F-B3E1-5550A6091FF9}" srcOrd="0" destOrd="0" presId="urn:microsoft.com/office/officeart/2005/8/layout/process4"/>
    <dgm:cxn modelId="{67399AFE-36B0-4BDE-9AAC-D113B9347BAB}" type="presOf" srcId="{846F5397-90B1-4A5E-9F90-8D098FD5E8CB}" destId="{0315EBBE-84CC-4DFF-82E1-5CE265EC6DF8}" srcOrd="0" destOrd="0" presId="urn:microsoft.com/office/officeart/2005/8/layout/process4"/>
    <dgm:cxn modelId="{AF81191A-F599-438B-9416-79DD39944BE3}" srcId="{846F5397-90B1-4A5E-9F90-8D098FD5E8CB}" destId="{53E797B9-576B-4AEF-91BE-DF312DD8891F}" srcOrd="3" destOrd="0" parTransId="{F3361D3E-8739-4550-9D5B-DDCF97F629FE}" sibTransId="{DC72877D-8F7E-46F9-91CB-E2768853FD0E}"/>
    <dgm:cxn modelId="{8CEBA3A5-2F55-4D9B-AC0E-6AEA04BFD3CC}" type="presParOf" srcId="{0315EBBE-84CC-4DFF-82E1-5CE265EC6DF8}" destId="{D5EF56A2-5147-4D32-A75D-7AAC33D12B06}" srcOrd="0" destOrd="0" presId="urn:microsoft.com/office/officeart/2005/8/layout/process4"/>
    <dgm:cxn modelId="{6C6E1B82-1E9E-4FC9-8AE3-3BA911A820F8}" type="presParOf" srcId="{D5EF56A2-5147-4D32-A75D-7AAC33D12B06}" destId="{026553A4-BAEE-4D91-8F5F-D881B52DC9B5}" srcOrd="0" destOrd="0" presId="urn:microsoft.com/office/officeart/2005/8/layout/process4"/>
    <dgm:cxn modelId="{2BEEE2EA-4185-4B33-A410-CD617E95CB52}" type="presParOf" srcId="{0315EBBE-84CC-4DFF-82E1-5CE265EC6DF8}" destId="{C60B5553-8BA0-4A11-8029-6F2E86CA56AB}" srcOrd="1" destOrd="0" presId="urn:microsoft.com/office/officeart/2005/8/layout/process4"/>
    <dgm:cxn modelId="{7DA7B7D8-DD84-4401-BDDD-9FF548AC162B}" type="presParOf" srcId="{0315EBBE-84CC-4DFF-82E1-5CE265EC6DF8}" destId="{ED1BAFCE-D596-4261-8DA6-982AF6CAE6CA}" srcOrd="2" destOrd="0" presId="urn:microsoft.com/office/officeart/2005/8/layout/process4"/>
    <dgm:cxn modelId="{DA0DB8B1-1853-4342-BAA7-90FA455A90A7}" type="presParOf" srcId="{ED1BAFCE-D596-4261-8DA6-982AF6CAE6CA}" destId="{46E11AE0-E89E-4ED7-A8EE-29923FE2F453}" srcOrd="0" destOrd="0" presId="urn:microsoft.com/office/officeart/2005/8/layout/process4"/>
    <dgm:cxn modelId="{223072FF-356A-4273-B5D9-96C76800386B}" type="presParOf" srcId="{0315EBBE-84CC-4DFF-82E1-5CE265EC6DF8}" destId="{6A1FB72C-4BFD-4B43-90F1-9FCB662F2950}" srcOrd="3" destOrd="0" presId="urn:microsoft.com/office/officeart/2005/8/layout/process4"/>
    <dgm:cxn modelId="{21FC5A73-1619-4E92-9FCE-E9476A27C164}" type="presParOf" srcId="{0315EBBE-84CC-4DFF-82E1-5CE265EC6DF8}" destId="{3CEBC2DB-00CF-4130-9786-3ABEF390BC86}" srcOrd="4" destOrd="0" presId="urn:microsoft.com/office/officeart/2005/8/layout/process4"/>
    <dgm:cxn modelId="{286D7E49-2CE9-4865-B772-182530340E9C}" type="presParOf" srcId="{3CEBC2DB-00CF-4130-9786-3ABEF390BC86}" destId="{D7DF2C58-3ED7-453F-B3E1-5550A6091FF9}" srcOrd="0" destOrd="0" presId="urn:microsoft.com/office/officeart/2005/8/layout/process4"/>
    <dgm:cxn modelId="{5BF4EFFD-FBB2-4E04-8353-0C052B8D615B}" type="presParOf" srcId="{0315EBBE-84CC-4DFF-82E1-5CE265EC6DF8}" destId="{EA9964B7-D3DC-4472-AA29-5131571AD9FD}" srcOrd="5" destOrd="0" presId="urn:microsoft.com/office/officeart/2005/8/layout/process4"/>
    <dgm:cxn modelId="{4E1F78AB-AACE-4055-8598-350F9BAF302C}" type="presParOf" srcId="{0315EBBE-84CC-4DFF-82E1-5CE265EC6DF8}" destId="{C842EAFB-5865-4855-9C2D-258322C73183}" srcOrd="6" destOrd="0" presId="urn:microsoft.com/office/officeart/2005/8/layout/process4"/>
    <dgm:cxn modelId="{B5D2661C-E245-4EB0-911A-124D075AF795}" type="presParOf" srcId="{C842EAFB-5865-4855-9C2D-258322C73183}" destId="{FF28BE74-1509-4F0A-9994-366CDAEEE105}" srcOrd="0" destOrd="0" presId="urn:microsoft.com/office/officeart/2005/8/layout/process4"/>
    <dgm:cxn modelId="{9A797536-667C-4223-910F-49A03FA2ABF7}" type="presParOf" srcId="{0315EBBE-84CC-4DFF-82E1-5CE265EC6DF8}" destId="{D973C4F7-DC79-41BB-A9E5-590256A71EB6}" srcOrd="7" destOrd="0" presId="urn:microsoft.com/office/officeart/2005/8/layout/process4"/>
    <dgm:cxn modelId="{CA63BDC5-FF34-4D6E-ADA6-5F6C96226442}" type="presParOf" srcId="{0315EBBE-84CC-4DFF-82E1-5CE265EC6DF8}" destId="{95266A22-A9B6-4BC7-94CE-DACC04A4094E}" srcOrd="8" destOrd="0" presId="urn:microsoft.com/office/officeart/2005/8/layout/process4"/>
    <dgm:cxn modelId="{A242A76D-B0E7-4B35-82C1-B3345685C5BD}" type="presParOf" srcId="{95266A22-A9B6-4BC7-94CE-DACC04A4094E}" destId="{8EBC61BA-F654-4C12-A4AA-0FD943E60F45}" srcOrd="0" destOrd="0" presId="urn:microsoft.com/office/officeart/2005/8/layout/process4"/>
    <dgm:cxn modelId="{624AE4FA-F992-43BC-820A-ED9CDAF3CCA7}" type="presParOf" srcId="{0315EBBE-84CC-4DFF-82E1-5CE265EC6DF8}" destId="{329597DC-0F86-4132-ABE4-0DD368C924D8}" srcOrd="9" destOrd="0" presId="urn:microsoft.com/office/officeart/2005/8/layout/process4"/>
    <dgm:cxn modelId="{BCE3519B-9ED0-47C2-8ECF-0AE2B00B5C1D}" type="presParOf" srcId="{0315EBBE-84CC-4DFF-82E1-5CE265EC6DF8}" destId="{E63D0B34-5F8C-4835-846C-BE8A9010A8D1}" srcOrd="10" destOrd="0" presId="urn:microsoft.com/office/officeart/2005/8/layout/process4"/>
    <dgm:cxn modelId="{704BC1A3-AE8E-4844-AC28-A6FC43DD3132}" type="presParOf" srcId="{E63D0B34-5F8C-4835-846C-BE8A9010A8D1}" destId="{964D2572-AB12-47F5-AA24-DA7F9C47B55D}" srcOrd="0" destOrd="0" presId="urn:microsoft.com/office/officeart/2005/8/layout/process4"/>
    <dgm:cxn modelId="{7088CF68-1807-4D63-AD82-B5500CACEB64}" type="presParOf" srcId="{0315EBBE-84CC-4DFF-82E1-5CE265EC6DF8}" destId="{1963A785-B8E7-48BE-B031-7E569AE89B31}" srcOrd="11" destOrd="0" presId="urn:microsoft.com/office/officeart/2005/8/layout/process4"/>
    <dgm:cxn modelId="{7BA65028-883A-4675-A39F-E75DB35E4AEE}" type="presParOf" srcId="{0315EBBE-84CC-4DFF-82E1-5CE265EC6DF8}" destId="{8B465D25-3512-4333-88BA-C28EEED2C4AB}" srcOrd="12" destOrd="0" presId="urn:microsoft.com/office/officeart/2005/8/layout/process4"/>
    <dgm:cxn modelId="{0557634C-1981-40EB-826C-E9F7BCC9CCC2}" type="presParOf" srcId="{8B465D25-3512-4333-88BA-C28EEED2C4AB}" destId="{2B8E058D-4E60-4C40-882F-21072846C539}" srcOrd="0" destOrd="0" presId="urn:microsoft.com/office/officeart/2005/8/layout/process4"/>
    <dgm:cxn modelId="{94C19F7B-59F9-42E7-9AAC-987404CF065A}" type="presParOf" srcId="{0315EBBE-84CC-4DFF-82E1-5CE265EC6DF8}" destId="{0F8BF61A-BC28-4BF2-89DF-864AA79DD7E5}" srcOrd="13" destOrd="0" presId="urn:microsoft.com/office/officeart/2005/8/layout/process4"/>
    <dgm:cxn modelId="{BD71BE16-CB7E-480C-817D-76A64538AB32}" type="presParOf" srcId="{0315EBBE-84CC-4DFF-82E1-5CE265EC6DF8}" destId="{EAF8FE6E-C6FF-4C6A-93C4-96052611D99F}" srcOrd="14" destOrd="0" presId="urn:microsoft.com/office/officeart/2005/8/layout/process4"/>
    <dgm:cxn modelId="{DDFDF8BF-F6F4-49F6-AAC3-37BFEE36401F}" type="presParOf" srcId="{EAF8FE6E-C6FF-4C6A-93C4-96052611D99F}" destId="{891654A8-22AE-4B12-A20A-7FB34DD32A4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553A4-BAEE-4D91-8F5F-D881B52DC9B5}">
      <dsp:nvSpPr>
        <dsp:cNvPr id="0" name=""/>
        <dsp:cNvSpPr/>
      </dsp:nvSpPr>
      <dsp:spPr>
        <a:xfrm>
          <a:off x="0" y="5183460"/>
          <a:ext cx="11907520" cy="485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Торжественное открытие памятника- октябрь 2023г.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0" y="5183460"/>
        <a:ext cx="11907520" cy="485819"/>
      </dsp:txXfrm>
    </dsp:sp>
    <dsp:sp modelId="{46E11AE0-E89E-4ED7-A8EE-29923FE2F453}">
      <dsp:nvSpPr>
        <dsp:cNvPr id="0" name=""/>
        <dsp:cNvSpPr/>
      </dsp:nvSpPr>
      <dsp:spPr>
        <a:xfrm rot="10800000">
          <a:off x="0" y="4399257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Приобретение и установка фонарей и скамеек, установка ограждения, разбивка клумб с цветами- август-сентябрь 2023г.</a:t>
          </a:r>
          <a:endParaRPr lang="ru-RU" sz="2000" b="1" kern="1200" dirty="0"/>
        </a:p>
      </dsp:txBody>
      <dsp:txXfrm rot="10800000">
        <a:off x="0" y="4399257"/>
        <a:ext cx="11907520" cy="485502"/>
      </dsp:txXfrm>
    </dsp:sp>
    <dsp:sp modelId="{D7DF2C58-3ED7-453F-B3E1-5550A6091FF9}">
      <dsp:nvSpPr>
        <dsp:cNvPr id="0" name=""/>
        <dsp:cNvSpPr/>
      </dsp:nvSpPr>
      <dsp:spPr>
        <a:xfrm rot="10800000">
          <a:off x="0" y="3701585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Укладка брусчатки вокруг памятника- июль 2023г.</a:t>
          </a:r>
          <a:endParaRPr lang="ru-RU" sz="2000" b="1" kern="1200" dirty="0"/>
        </a:p>
      </dsp:txBody>
      <dsp:txXfrm rot="10800000">
        <a:off x="0" y="3701585"/>
        <a:ext cx="11907520" cy="485502"/>
      </dsp:txXfrm>
    </dsp:sp>
    <dsp:sp modelId="{FF28BE74-1509-4F0A-9994-366CDAEEE105}">
      <dsp:nvSpPr>
        <dsp:cNvPr id="0" name=""/>
        <dsp:cNvSpPr/>
      </dsp:nvSpPr>
      <dsp:spPr>
        <a:xfrm rot="10800000">
          <a:off x="0" y="2961681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Отсыпка щебня и отсева под брусчатку, прокладка кабеля для освещения- июль 2023г.</a:t>
          </a:r>
          <a:endParaRPr lang="ru-RU" sz="2000" b="1" kern="1200" dirty="0"/>
        </a:p>
      </dsp:txBody>
      <dsp:txXfrm rot="10800000">
        <a:off x="0" y="2961681"/>
        <a:ext cx="11907520" cy="485502"/>
      </dsp:txXfrm>
    </dsp:sp>
    <dsp:sp modelId="{8EBC61BA-F654-4C12-A4AA-0FD943E60F45}">
      <dsp:nvSpPr>
        <dsp:cNvPr id="0" name=""/>
        <dsp:cNvSpPr/>
      </dsp:nvSpPr>
      <dsp:spPr>
        <a:xfrm rot="10800000">
          <a:off x="0" y="2221778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Установка стелы, нанесение надписи- июль 2023г.</a:t>
          </a:r>
          <a:endParaRPr lang="ru-RU" sz="2000" b="1" kern="1200" dirty="0"/>
        </a:p>
      </dsp:txBody>
      <dsp:txXfrm rot="10800000">
        <a:off x="0" y="2221778"/>
        <a:ext cx="11907520" cy="485502"/>
      </dsp:txXfrm>
    </dsp:sp>
    <dsp:sp modelId="{964D2572-AB12-47F5-AA24-DA7F9C47B55D}">
      <dsp:nvSpPr>
        <dsp:cNvPr id="0" name=""/>
        <dsp:cNvSpPr/>
      </dsp:nvSpPr>
      <dsp:spPr>
        <a:xfrm rot="10800000">
          <a:off x="0" y="1481875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Установка опалубки и заливка фундамента под стелу- июнь 2023г.</a:t>
          </a:r>
          <a:endParaRPr lang="ru-RU" sz="2000" b="1" kern="1200" dirty="0"/>
        </a:p>
      </dsp:txBody>
      <dsp:txXfrm rot="10800000">
        <a:off x="0" y="1481875"/>
        <a:ext cx="11907520" cy="485502"/>
      </dsp:txXfrm>
    </dsp:sp>
    <dsp:sp modelId="{2B8E058D-4E60-4C40-882F-21072846C539}">
      <dsp:nvSpPr>
        <dsp:cNvPr id="0" name=""/>
        <dsp:cNvSpPr/>
      </dsp:nvSpPr>
      <dsp:spPr>
        <a:xfrm rot="10800000">
          <a:off x="0" y="741971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Подготовка территории-май 2023г.</a:t>
          </a:r>
          <a:endParaRPr lang="ru-RU" sz="2000" b="1" kern="1200" dirty="0"/>
        </a:p>
      </dsp:txBody>
      <dsp:txXfrm rot="10800000">
        <a:off x="0" y="741971"/>
        <a:ext cx="11907520" cy="485502"/>
      </dsp:txXfrm>
    </dsp:sp>
    <dsp:sp modelId="{891654A8-22AE-4B12-A20A-7FB34DD32A42}">
      <dsp:nvSpPr>
        <dsp:cNvPr id="0" name=""/>
        <dsp:cNvSpPr/>
      </dsp:nvSpPr>
      <dsp:spPr>
        <a:xfrm rot="10800000">
          <a:off x="0" y="0"/>
          <a:ext cx="11907520" cy="747190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Подача заявки на изготовление памятника- апрель 2023г.</a:t>
          </a:r>
          <a:endParaRPr lang="ru-RU" sz="2000" b="1" kern="1200" dirty="0"/>
        </a:p>
      </dsp:txBody>
      <dsp:txXfrm rot="10800000">
        <a:off x="0" y="0"/>
        <a:ext cx="11907520" cy="485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61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76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0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6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1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9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902AB0-A0EC-42D5-AEE3-68D153BB9032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972426-2957-4D2C-9380-2227AC168A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49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8960" y="1214958"/>
            <a:ext cx="10815722" cy="1938992"/>
          </a:xfrm>
          <a:prstGeom prst="rect">
            <a:avLst/>
          </a:prstGeom>
          <a:noFill/>
          <a:effectLst>
            <a:outerShdw blurRad="50800" dist="177800" dir="5400000" algn="ctr" rotWithShape="0">
              <a:schemeClr val="bg1">
                <a:alpha val="36000"/>
              </a:schemeClr>
            </a:outerShdw>
          </a:effectLst>
          <a:scene3d>
            <a:camera prst="orthographicFront"/>
            <a:lightRig rig="harsh" dir="t"/>
          </a:scene3d>
          <a:sp3d>
            <a:bevelT w="152400" h="152400"/>
            <a:bevelB w="152400" h="152400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Большесейский сельсовет</a:t>
            </a:r>
            <a:br>
              <a:rPr lang="ru-RU" sz="6000" b="1" cap="none" spc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</a:br>
            <a:r>
              <a:rPr lang="ru-RU" sz="6000" b="1" cap="none" spc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6000" b="1" cap="none" spc="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Таштыпского</a:t>
            </a:r>
            <a:r>
              <a:rPr lang="ru-RU" sz="6000" b="1" cap="none" spc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 района</a:t>
            </a:r>
            <a:endParaRPr lang="ru-RU" sz="6000" b="1" cap="none" spc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84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172720"/>
            <a:ext cx="10305733" cy="9499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Рабочий план реализации проекта:</a:t>
            </a:r>
            <a:endParaRPr lang="ru-RU" b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892" y="1371600"/>
            <a:ext cx="8535988" cy="187960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10645862"/>
              </p:ext>
            </p:extLst>
          </p:nvPr>
        </p:nvGraphicFramePr>
        <p:xfrm>
          <a:off x="121920" y="1046480"/>
          <a:ext cx="11907520" cy="566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385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792614025"/>
              </p:ext>
            </p:extLst>
          </p:nvPr>
        </p:nvGraphicFramePr>
        <p:xfrm>
          <a:off x="6192981" y="457200"/>
          <a:ext cx="5818909" cy="461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786337"/>
              </p:ext>
            </p:extLst>
          </p:nvPr>
        </p:nvGraphicFramePr>
        <p:xfrm>
          <a:off x="304801" y="512618"/>
          <a:ext cx="6982690" cy="573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341"/>
                <a:gridCol w="2662349"/>
              </a:tblGrid>
              <a:tr h="106695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Бюджет проекта</a:t>
                      </a:r>
                      <a:endParaRPr lang="ru-RU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Объемы средств (руб.)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3782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Собственные средства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</a:rPr>
                        <a:t>поселеншия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150 000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3782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Средства районного бюджета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120 000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</a:tr>
              <a:tr h="125842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Средства республиканского бюджета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</a:t>
                      </a:r>
                      <a:r>
                        <a:rPr lang="ru-RU" sz="2400" b="1" baseline="0" dirty="0" smtClean="0"/>
                        <a:t> 350 000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</a:tr>
              <a:tr h="113782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Иные привлеченные средства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10 000</a:t>
                      </a:r>
                      <a:endParaRPr lang="ru-RU" sz="24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1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0"/>
            <a:ext cx="10377055" cy="6918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0655" y="318656"/>
            <a:ext cx="19812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solidFill>
              <a:srgbClr val="C00000">
                <a:alpha val="99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6"/>
                </a:solidFill>
              </a:rPr>
              <a:t>До…</a:t>
            </a:r>
            <a:endParaRPr lang="ru-RU" sz="4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664"/>
            <a:ext cx="12192000" cy="74687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510" y="-249382"/>
            <a:ext cx="3380508" cy="923330"/>
          </a:xfrm>
          <a:prstGeom prst="rect">
            <a:avLst/>
          </a:prstGeom>
          <a:gradFill>
            <a:gsLst>
              <a:gs pos="10000">
                <a:schemeClr val="accent6"/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После…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8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0727248">
            <a:off x="2008185" y="1180098"/>
            <a:ext cx="7981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" y="579120"/>
            <a:ext cx="11521440" cy="490728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</a:rPr>
              <a:t/>
            </a:r>
            <a:br>
              <a:rPr lang="ru-RU" sz="5400" b="1" dirty="0" smtClean="0">
                <a:solidFill>
                  <a:schemeClr val="bg1"/>
                </a:solidFill>
              </a:rPr>
            </a:br>
            <a:r>
              <a:rPr lang="ru-RU" sz="5400" b="1" dirty="0">
                <a:solidFill>
                  <a:schemeClr val="bg1"/>
                </a:solidFill>
              </a:rPr>
              <a:t/>
            </a:r>
            <a:br>
              <a:rPr lang="ru-RU" sz="5400" b="1" dirty="0">
                <a:solidFill>
                  <a:schemeClr val="bg1"/>
                </a:solidFill>
              </a:rPr>
            </a:b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395" y="1031021"/>
            <a:ext cx="11190445" cy="4247317"/>
          </a:xfrm>
          <a:prstGeom prst="rect">
            <a:avLst/>
          </a:prstGeom>
          <a:noFill/>
          <a:effectLst>
            <a:glow rad="1270000">
              <a:schemeClr val="accent1">
                <a:satMod val="175000"/>
                <a:alpha val="55000"/>
              </a:schemeClr>
            </a:glow>
            <a:outerShdw blurRad="50800" dist="12700" dir="54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Проект 2023 года:</a:t>
            </a:r>
            <a:b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Строительство стелы ветеранам и участникам локальных войн и вооруженных конфликтов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5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240" y="100043"/>
            <a:ext cx="11074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ru-RU" u="sng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18392" y="726441"/>
            <a:ext cx="60198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Место реализации проекта:</a:t>
            </a:r>
            <a:endParaRPr lang="ru-RU" sz="24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2" r="26522"/>
          <a:stretch/>
        </p:blipFill>
        <p:spPr>
          <a:xfrm>
            <a:off x="142240" y="530930"/>
            <a:ext cx="4480560" cy="601347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22800" y="2269066"/>
            <a:ext cx="6817360" cy="204893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2400" b="1" cap="all" dirty="0" err="1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хакасия</a:t>
            </a:r>
            <a:r>
              <a:rPr lang="ru-RU" sz="24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cap="all" dirty="0" err="1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таштыпский</a:t>
            </a:r>
            <a:r>
              <a:rPr lang="ru-RU" sz="2400" b="1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2400" b="1" u="sng" cap="all" dirty="0" err="1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с.Большая</a:t>
            </a:r>
            <a:r>
              <a:rPr lang="ru-RU" sz="2400" b="1" u="sng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Сея, </a:t>
            </a:r>
            <a:r>
              <a:rPr lang="ru-RU" sz="2400" b="1" u="sng" cap="all" dirty="0" err="1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ул.Советская</a:t>
            </a:r>
            <a:r>
              <a:rPr lang="ru-RU" sz="2400" b="1" u="sng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прилегающая территория местного </a:t>
            </a:r>
            <a:endParaRPr lang="ru-RU" sz="2400" b="1" u="sng" cap="all" dirty="0" smtClean="0">
              <a:ln w="3175" cmpd="sng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u="sng" cap="all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дома </a:t>
            </a:r>
            <a:r>
              <a:rPr lang="ru-RU" sz="2400" b="1" u="sng" cap="all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культуры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71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98732" y="342900"/>
            <a:ext cx="60198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Цели и задачи проекта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348480" y="1330960"/>
            <a:ext cx="7366000" cy="3759200"/>
          </a:xfrm>
        </p:spPr>
        <p:txBody>
          <a:bodyPr>
            <a:normAutofit fontScale="62500" lnSpcReduction="20000"/>
          </a:bodyPr>
          <a:lstStyle/>
          <a:p>
            <a:endParaRPr lang="ru-RU" sz="2400" b="1" dirty="0" smtClean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ru-RU" sz="2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   Сохранение и увековечивание памяти ветеранов боевых действий, служившим за пределами СССР и РФ, в горячих точках ближнего и дальнего зарубежья, в особенности в память о навернувшихся на Родину после исполнения служебного долга, через эстетический вид воинского мемориала, формирование активной жизненной позиции.</a:t>
            </a:r>
          </a:p>
          <a:p>
            <a:r>
              <a:rPr lang="ru-RU" sz="26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Основными направлениями для реализации цели будут служить задачи: </a:t>
            </a:r>
          </a:p>
          <a:p>
            <a:pPr marL="285750" indent="-285750">
              <a:buFontTx/>
              <a:buChar char="-"/>
            </a:pPr>
            <a:r>
              <a:rPr lang="ru-RU" sz="2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- воспитание чувства гражданского патриотизма подрастающего поколения, бережного отношения к историческому и культурному наследию, </a:t>
            </a:r>
          </a:p>
          <a:p>
            <a:pPr marL="285750" indent="-285750">
              <a:buFontTx/>
              <a:buChar char="-"/>
            </a:pPr>
            <a:r>
              <a:rPr lang="ru-RU" sz="2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-  формирование уважительного отношения к подвигам нашего воина;</a:t>
            </a:r>
          </a:p>
          <a:p>
            <a:pPr marL="285750" indent="-285750">
              <a:buFontTx/>
              <a:buChar char="-"/>
            </a:pPr>
            <a:r>
              <a:rPr lang="ru-RU" sz="2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- пропаганда героических традиций.</a:t>
            </a:r>
          </a:p>
          <a:p>
            <a:pPr marL="285750" indent="-285750">
              <a:buFontTx/>
              <a:buChar char="-"/>
            </a:pPr>
            <a:endParaRPr lang="ru-RU" sz="2400" b="1" dirty="0" smtClean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r="29814"/>
          <a:stretch>
            <a:fillRect/>
          </a:stretch>
        </p:blipFill>
        <p:spPr>
          <a:xfrm>
            <a:off x="344164" y="985520"/>
            <a:ext cx="3681982" cy="5130800"/>
          </a:xfrm>
          <a:prstGeom prst="snip2DiagRect">
            <a:avLst>
              <a:gd name="adj1" fmla="val 31872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5433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000" y="1220419"/>
            <a:ext cx="5852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«Не беспокойся, Родина, за нас,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    Ты подняла нас, ты нас воспитала.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        И выполним мы твой любой приказ,</a:t>
            </a:r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            Поскольку мы из русского металла.»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1" y="426720"/>
            <a:ext cx="4876800" cy="50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алина Романовна\2014-02-11\002.jpg"/>
          <p:cNvPicPr/>
          <p:nvPr/>
        </p:nvPicPr>
        <p:blipFill>
          <a:blip r:embed="rId3" cstate="print"/>
          <a:srcRect t="6728" r="15921" b="24424"/>
          <a:stretch>
            <a:fillRect/>
          </a:stretch>
        </p:blipFill>
        <p:spPr bwMode="auto">
          <a:xfrm rot="5400000">
            <a:off x="-125770" y="817781"/>
            <a:ext cx="3803352" cy="328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Галина Романовна\2014-02-12\005.jpg"/>
          <p:cNvPicPr/>
          <p:nvPr/>
        </p:nvPicPr>
        <p:blipFill>
          <a:blip r:embed="rId4" cstate="print"/>
          <a:srcRect l="15694" t="38417" r="3851" b="24237"/>
          <a:stretch>
            <a:fillRect/>
          </a:stretch>
        </p:blipFill>
        <p:spPr bwMode="auto">
          <a:xfrm rot="12391288">
            <a:off x="3950779" y="1570005"/>
            <a:ext cx="2641565" cy="1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алина Романовна\AppData\Local\Microsoft\Windows\Temporary Internet Files\Content.Word\011.jpg"/>
          <p:cNvPicPr/>
          <p:nvPr/>
        </p:nvPicPr>
        <p:blipFill>
          <a:blip r:embed="rId5" cstate="print"/>
          <a:srcRect l="7194" t="8756" r="10027" b="4455"/>
          <a:stretch>
            <a:fillRect/>
          </a:stretch>
        </p:blipFill>
        <p:spPr bwMode="auto">
          <a:xfrm rot="386448">
            <a:off x="6698391" y="1839690"/>
            <a:ext cx="4128933" cy="505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на Романовна\2014-02-12\006.jpg"/>
          <p:cNvPicPr/>
          <p:nvPr/>
        </p:nvPicPr>
        <p:blipFill>
          <a:blip r:embed="rId6" cstate="print"/>
          <a:srcRect l="18928" t="42794" r="41043" b="21306"/>
          <a:stretch>
            <a:fillRect/>
          </a:stretch>
        </p:blipFill>
        <p:spPr bwMode="auto">
          <a:xfrm rot="10560000">
            <a:off x="5196017" y="2661229"/>
            <a:ext cx="1548829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е документы\Вечер с воинами, сс на лыжах\SAM_2994.JPG"/>
          <p:cNvPicPr/>
          <p:nvPr/>
        </p:nvPicPr>
        <p:blipFill>
          <a:blip r:embed="rId7" cstate="print"/>
          <a:srcRect l="23329" r="21269" b="10074"/>
          <a:stretch>
            <a:fillRect/>
          </a:stretch>
        </p:blipFill>
        <p:spPr bwMode="auto">
          <a:xfrm rot="1044936">
            <a:off x="10971979" y="974470"/>
            <a:ext cx="1223184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95106" y="4368798"/>
            <a:ext cx="272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Пидюров А.П.</a:t>
            </a:r>
            <a:endParaRPr lang="ru-RU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абочие документы\Новый музей\Копии музей\Изображение 016.jpg"/>
          <p:cNvPicPr/>
          <p:nvPr/>
        </p:nvPicPr>
        <p:blipFill>
          <a:blip r:embed="rId3" cstate="print"/>
          <a:srcRect l="5043" t="5596" r="58568" b="58195"/>
          <a:stretch>
            <a:fillRect/>
          </a:stretch>
        </p:blipFill>
        <p:spPr bwMode="auto">
          <a:xfrm>
            <a:off x="7000240" y="111760"/>
            <a:ext cx="4023360" cy="43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89520" y="4424660"/>
            <a:ext cx="305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</a:rPr>
              <a:t>Горючкин</a:t>
            </a:r>
            <a:r>
              <a:rPr lang="ru-RU" sz="2800" b="1" dirty="0" smtClean="0">
                <a:solidFill>
                  <a:schemeClr val="bg1"/>
                </a:solidFill>
              </a:rPr>
              <a:t> В.И.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Галина Романовна\2014-02-02\001.jpg"/>
          <p:cNvPicPr/>
          <p:nvPr/>
        </p:nvPicPr>
        <p:blipFill>
          <a:blip r:embed="rId4" cstate="print">
            <a:lum bright="-10000" contrast="20000"/>
          </a:blip>
          <a:srcRect l="57012" t="8520" r="4069" b="50912"/>
          <a:stretch>
            <a:fillRect/>
          </a:stretch>
        </p:blipFill>
        <p:spPr bwMode="auto">
          <a:xfrm rot="10800000">
            <a:off x="1087120" y="264160"/>
            <a:ext cx="46329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3719" y="5288896"/>
            <a:ext cx="297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</a:rPr>
              <a:t>Карамашев</a:t>
            </a:r>
            <a:r>
              <a:rPr lang="ru-RU" sz="2400" b="1" dirty="0" smtClean="0">
                <a:solidFill>
                  <a:schemeClr val="bg1"/>
                </a:solidFill>
              </a:rPr>
              <a:t> Ю.А.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4556" y="1720840"/>
            <a:ext cx="82028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Сазанаков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Дмитрий </a:t>
            </a:r>
          </a:p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Сыргашев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Александр </a:t>
            </a:r>
          </a:p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Кузуков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Семен</a:t>
            </a:r>
          </a:p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Бутонаев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Алексей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4556" y="1720840"/>
            <a:ext cx="82028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Сазанаков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Дмитрий </a:t>
            </a:r>
          </a:p>
          <a:p>
            <a:pPr algn="ctr"/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Сыргашев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Александр </a:t>
            </a:r>
          </a:p>
          <a:p>
            <a:pPr algn="ctr"/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Кузуков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Семен</a:t>
            </a:r>
          </a:p>
          <a:p>
            <a:pPr algn="ctr"/>
            <a:r>
              <a:rPr lang="ru-RU" sz="54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Бутонаев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Алексей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6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2080" y="685800"/>
            <a:ext cx="4399280" cy="1371600"/>
          </a:xfrm>
          <a:noFill/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Специальная военная операция на Украине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457200"/>
            <a:ext cx="5792152" cy="57921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82080" y="2057400"/>
            <a:ext cx="4094480" cy="396748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</a:rPr>
              <a:t>Колесников А.В.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Чучалин</a:t>
            </a:r>
            <a:r>
              <a:rPr lang="ru-RU" sz="2000" b="1" dirty="0" smtClean="0">
                <a:solidFill>
                  <a:schemeClr val="bg1"/>
                </a:solidFill>
              </a:rPr>
              <a:t> К.С.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Болонин</a:t>
            </a:r>
            <a:r>
              <a:rPr lang="ru-RU" sz="2000" b="1" dirty="0" smtClean="0">
                <a:solidFill>
                  <a:schemeClr val="bg1"/>
                </a:solidFill>
              </a:rPr>
              <a:t> А.В.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Сагалаков</a:t>
            </a:r>
            <a:r>
              <a:rPr lang="ru-RU" sz="2000" b="1" dirty="0" smtClean="0">
                <a:solidFill>
                  <a:schemeClr val="bg1"/>
                </a:solidFill>
              </a:rPr>
              <a:t> А.А.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Сыргашев</a:t>
            </a:r>
            <a:r>
              <a:rPr lang="ru-RU" sz="2000" b="1" dirty="0" smtClean="0">
                <a:solidFill>
                  <a:schemeClr val="bg1"/>
                </a:solidFill>
              </a:rPr>
              <a:t> В.В.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Карамашев</a:t>
            </a:r>
            <a:r>
              <a:rPr lang="ru-RU" sz="2000" b="1" dirty="0" smtClean="0">
                <a:solidFill>
                  <a:schemeClr val="bg1"/>
                </a:solidFill>
              </a:rPr>
              <a:t> Т.Ю.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</a:rPr>
              <a:t>Байкалов К.Н.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Бутонаев</a:t>
            </a:r>
            <a:r>
              <a:rPr lang="ru-RU" sz="2000" b="1" dirty="0" smtClean="0">
                <a:solidFill>
                  <a:schemeClr val="bg1"/>
                </a:solidFill>
              </a:rPr>
              <a:t> А.И.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Сазанаков</a:t>
            </a:r>
            <a:r>
              <a:rPr lang="ru-RU" sz="2000" b="1" dirty="0" smtClean="0">
                <a:solidFill>
                  <a:schemeClr val="bg1"/>
                </a:solidFill>
              </a:rPr>
              <a:t> А.П.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</a:rPr>
              <a:t>Малышев В.В.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Чеглыгбашев</a:t>
            </a:r>
            <a:r>
              <a:rPr lang="ru-RU" sz="2000" b="1" dirty="0" smtClean="0">
                <a:solidFill>
                  <a:schemeClr val="bg1"/>
                </a:solidFill>
              </a:rPr>
              <a:t> Е.В.</a:t>
            </a:r>
          </a:p>
          <a:p>
            <a:pPr marL="342900" indent="-342900">
              <a:buAutoNum type="arabicPeriod"/>
            </a:pPr>
            <a:r>
              <a:rPr lang="ru-RU" sz="2000" b="1" dirty="0" err="1" smtClean="0">
                <a:solidFill>
                  <a:schemeClr val="bg1"/>
                </a:solidFill>
              </a:rPr>
              <a:t>Дикобаев</a:t>
            </a:r>
            <a:r>
              <a:rPr lang="ru-RU" sz="2000" b="1" dirty="0" smtClean="0">
                <a:solidFill>
                  <a:schemeClr val="bg1"/>
                </a:solidFill>
              </a:rPr>
              <a:t> М.М.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241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2991</TotalTime>
  <Words>331</Words>
  <Application>Microsoft Office PowerPoint</Application>
  <PresentationFormat>Широкоэкранный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 Black</vt:lpstr>
      <vt:lpstr>Bahnschrift SemiBold</vt:lpstr>
      <vt:lpstr>Calibri</vt:lpstr>
      <vt:lpstr>Cambria</vt:lpstr>
      <vt:lpstr>Century Gothic</vt:lpstr>
      <vt:lpstr>Franklin Gothic Demi</vt:lpstr>
      <vt:lpstr>Times New Roman</vt:lpstr>
      <vt:lpstr>Wingdings 3</vt:lpstr>
      <vt:lpstr>Сектор</vt:lpstr>
      <vt:lpstr>Презентация PowerPoint</vt:lpstr>
      <vt:lpstr>  </vt:lpstr>
      <vt:lpstr>Место реализации проекта:</vt:lpstr>
      <vt:lpstr>Цели и 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Специальная военная операция на Украине</vt:lpstr>
      <vt:lpstr>Рабочий план реализации проекта: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44</cp:revision>
  <dcterms:created xsi:type="dcterms:W3CDTF">2023-04-24T08:04:32Z</dcterms:created>
  <dcterms:modified xsi:type="dcterms:W3CDTF">2025-01-30T02:30:17Z</dcterms:modified>
</cp:coreProperties>
</file>